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331" r:id="rId2"/>
  </p:sldIdLst>
  <p:sldSz cx="9144000" cy="6858000" type="screen4x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3F97"/>
    <a:srgbClr val="FF7E00"/>
    <a:srgbClr val="A50021"/>
    <a:srgbClr val="00E400"/>
    <a:srgbClr val="000000"/>
    <a:srgbClr val="CCFFFF"/>
    <a:srgbClr val="7E0023"/>
    <a:srgbClr val="00E100"/>
    <a:srgbClr val="00FF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9" autoAdjust="0"/>
    <p:restoredTop sz="94660"/>
  </p:normalViewPr>
  <p:slideViewPr>
    <p:cSldViewPr>
      <p:cViewPr>
        <p:scale>
          <a:sx n="80" d="100"/>
          <a:sy n="80" d="100"/>
        </p:scale>
        <p:origin x="-259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C74B2-3471-450A-96E9-6BE738E9DBC4}" type="datetimeFigureOut">
              <a:rPr lang="zh-TW" altLang="en-US" smtClean="0"/>
              <a:pPr/>
              <a:t>2016/11/25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36D83-B9B9-48EA-BF84-6D5F0DFF30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2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00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14513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481DF-C0EF-445F-A20C-0C6737F9270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-26988"/>
            <a:ext cx="2057400" cy="615315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-26988"/>
            <a:ext cx="6019800" cy="615315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FE59D-B979-46DC-9B98-2513BB5CB81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71192-CA29-40C0-9E8D-08E3194B0B3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E00B7-AF02-40CB-BE50-4AA21B1F09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8F128-BC5F-4FF0-A832-52709F15AC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EA385-208D-4B43-9A7E-9972391B2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18C58-3F6A-4966-9F52-324A7CE515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B622C-760E-45FC-961A-AB77500841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0CEB9-D24A-49D8-B139-FD7BF79A20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AA0D4-01EF-473F-84A6-C890198683D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001-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964238"/>
            <a:ext cx="9144000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4" descr="001-1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26988"/>
            <a:ext cx="82296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effectLst/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B6CD87B8-9315-4BBB-A467-1E6AC66980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3" name="Picture 9" descr="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7950" y="6165850"/>
            <a:ext cx="2820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1"/>
          </a:xfrm>
        </p:spPr>
        <p:txBody>
          <a:bodyPr/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AQI</a:t>
            </a:r>
            <a:r>
              <a:rPr lang="zh-TW" altLang="en-US" dirty="0"/>
              <a:t>指標</a:t>
            </a:r>
            <a:r>
              <a:rPr lang="zh-TW" altLang="en-US" dirty="0" smtClean="0"/>
              <a:t>之活動建議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71192-CA29-40C0-9E8D-08E3194B0B34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508875"/>
              </p:ext>
            </p:extLst>
          </p:nvPr>
        </p:nvGraphicFramePr>
        <p:xfrm>
          <a:off x="35496" y="892199"/>
          <a:ext cx="9000112" cy="5675922"/>
        </p:xfrm>
        <a:graphic>
          <a:graphicData uri="http://schemas.openxmlformats.org/drawingml/2006/table">
            <a:tbl>
              <a:tblPr/>
              <a:tblGrid>
                <a:gridCol w="1008112"/>
                <a:gridCol w="1008112"/>
                <a:gridCol w="1224136"/>
                <a:gridCol w="1440160"/>
                <a:gridCol w="1512168"/>
                <a:gridCol w="1368152"/>
                <a:gridCol w="1439272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AQI</a:t>
                      </a:r>
                      <a:endParaRPr lang="en-US" altLang="zh-TW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zh-TW" altLang="en-US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zh-TW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zh-TW" altLang="en-US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zh-TW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101</a:t>
                      </a:r>
                      <a:r>
                        <a:rPr lang="zh-TW" altLang="en-US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</a:t>
                      </a:r>
                      <a:endParaRPr lang="en-US" altLang="zh-TW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151-200</a:t>
                      </a:r>
                      <a:endParaRPr lang="en-US" altLang="zh-TW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201-300</a:t>
                      </a:r>
                      <a:endParaRPr lang="en-US" altLang="zh-TW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301-500</a:t>
                      </a:r>
                      <a:endParaRPr lang="en-US" altLang="zh-TW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20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對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健康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的</a:t>
                      </a:r>
                      <a:r>
                        <a:rPr lang="zh-TW" altLang="en-US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影響</a:t>
                      </a:r>
                    </a:p>
                  </a:txBody>
                  <a:tcPr marL="36150" marR="36150" marT="36150" marB="3615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良好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普通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對敏感族群不良</a:t>
                      </a:r>
                      <a:endParaRPr kumimoji="1" lang="en-US" altLang="zh-TW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對所有族群不良</a:t>
                      </a:r>
                      <a:endParaRPr kumimoji="1" lang="en-US" altLang="zh-TW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非常不良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有害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96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Good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Moderate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Unhealthful for Sensitive Groups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Unhealthful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Very Unhealthful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Hazardous 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56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代表顏色</a:t>
                      </a:r>
                    </a:p>
                  </a:txBody>
                  <a:tcPr marL="36150" marR="36150" marT="36150" marB="3615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綠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黃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橘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紅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紫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褐紅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</a:tr>
              <a:tr h="18749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一般民眾</a:t>
                      </a:r>
                      <a:endParaRPr lang="en-US" altLang="zh-TW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活動建議</a:t>
                      </a:r>
                      <a:endParaRPr lang="zh-TW" alt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正常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戶外活動</a:t>
                      </a:r>
                      <a:endParaRPr lang="zh-TW" altLang="en-US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正常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戶外活動</a:t>
                      </a:r>
                      <a:endParaRPr lang="zh-TW" altLang="en-US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 fontAlgn="t"/>
                      <a:endParaRPr lang="zh-TW" altLang="en-US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一般民眾如果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有不適，如眼痛，咳嗽或喉嚨痛等，應該考慮減少戶外活動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學生仍可進行戶外活動，但建議減少長時間劇烈運動。</a:t>
                      </a:r>
                      <a:endParaRPr lang="zh-TW" altLang="en-US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一般民眾如果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有不適，如眼痛，咳嗽或喉嚨痛等，應減少體力消耗，特別是減少戶外活動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學生應避免長時間劇烈運動，進行其他戶外活動時應增加休息時間。</a:t>
                      </a:r>
                      <a:endParaRPr lang="zh-TW" altLang="en-US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fontAlgn="t">
                        <a:buFont typeface="+mj-lt"/>
                        <a:buNone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一般民眾應減少戶外活動。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 fontAlgn="t">
                        <a:buFont typeface="+mj-lt"/>
                        <a:buNone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學生應立即停止戶外活動，並將課程調整於室內進行。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一般民眾應避免戶外活動，室內應緊閉門窗，必要外出應配戴口罩等防護用具。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學生應立即停止戶外活動，並將課程調整於室內進行。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2587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敏感性族群</a:t>
                      </a:r>
                      <a:endParaRPr lang="en-US" altLang="zh-TW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活動建議</a:t>
                      </a:r>
                    </a:p>
                  </a:txBody>
                  <a:tcPr marL="36150" marR="36150" marT="36150" marB="3615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正常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戶外活動</a:t>
                      </a:r>
                      <a:endParaRPr lang="zh-TW" altLang="en-US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 fontAlgn="t"/>
                      <a:endParaRPr lang="zh-TW" altLang="en-US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極特殊敏感族群建議注意可能產生的咳嗽或呼吸急促癥狀，但仍可正常戶外活動。</a:t>
                      </a:r>
                      <a:endParaRPr lang="zh-TW" altLang="en-US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 fontAlgn="t"/>
                      <a:endParaRPr lang="zh-TW" altLang="en-US" sz="1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有心臟、呼吸道及心血管疾病患者、孩童及老年人，建議減少體力消耗活動及戶外活動，必要外出應配戴口罩。</a:t>
                      </a:r>
                    </a:p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具有氣喘的人可能需增加使用吸入劑的頻率。</a:t>
                      </a: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有心臟、呼吸道及心血管疾病患者、孩童及老年人，建議留在室內並減少體力消耗活動，必要外出應配戴口罩。</a:t>
                      </a:r>
                    </a:p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具有氣喘的人可能需增加使用吸入劑的頻率。</a:t>
                      </a: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有心臟、呼吸道及心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血管疾病患者、孩童及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老年人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應留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在室內並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減少體力消耗活動，必要外出應配戴口罩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具有氣喘的人應增加使用吸入劑的頻率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。</a:t>
                      </a:r>
                      <a:endParaRPr lang="zh-TW" altLang="en-US" sz="1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150" marR="36150" marT="36150" marB="36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有心臟、呼吸道及心血管疾病患者、孩童及老年人應留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在室內並避免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體力消耗活動，必要外出應配戴口罩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具有氣喘的人應增加使用吸入劑的頻率。</a:t>
                      </a:r>
                    </a:p>
                  </a:txBody>
                  <a:tcPr marL="36150" marR="36150" marT="36150" marB="3615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465693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2296</TotalTime>
  <Words>427</Words>
  <Application>Microsoft Office PowerPoint</Application>
  <PresentationFormat>如螢幕大小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預設簡報設計</vt:lpstr>
      <vt:lpstr>AQI指標之活動建議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chenzl</dc:creator>
  <cp:lastModifiedBy>謝仁碩</cp:lastModifiedBy>
  <cp:revision>224</cp:revision>
  <cp:lastPrinted>2016-11-25T11:25:19Z</cp:lastPrinted>
  <dcterms:created xsi:type="dcterms:W3CDTF">2012-07-06T02:37:35Z</dcterms:created>
  <dcterms:modified xsi:type="dcterms:W3CDTF">2016-11-25T11:37:53Z</dcterms:modified>
</cp:coreProperties>
</file>